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8" r:id="rId7"/>
    <p:sldId id="260" r:id="rId8"/>
    <p:sldId id="261" r:id="rId9"/>
    <p:sldId id="262" r:id="rId10"/>
    <p:sldId id="263" r:id="rId11"/>
    <p:sldId id="259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6858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3211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154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997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9912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928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1183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4344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0082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44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37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F2017-8278-4B84-976F-FEBB3F47B534}" type="datetimeFigureOut">
              <a:rPr lang="ru-RU" smtClean="0"/>
              <a:t>22.12.2022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A2CB2-1424-47A9-B797-DCFB7EE158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955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108364" y="1387341"/>
            <a:ext cx="7176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Introducing ICT in a police department</a:t>
            </a:r>
            <a:endParaRPr lang="ru-RU" sz="5400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420" y="493763"/>
            <a:ext cx="6068580" cy="6364237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219200" y="3775363"/>
            <a:ext cx="5514109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1108364" y="3972664"/>
            <a:ext cx="5514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ook Antiqua" panose="02040602050305030304" pitchFamily="18" charset="0"/>
              </a:rPr>
              <a:t>Zhuravlev K. V.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12"/>
          <a:stretch/>
        </p:blipFill>
        <p:spPr>
          <a:xfrm>
            <a:off x="1219200" y="98868"/>
            <a:ext cx="3424372" cy="128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70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6E61C56-FDE3-DFA8-43CE-5DCD546C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144001" cy="5939162"/>
          </a:xfrm>
          <a:prstGeom prst="rect">
            <a:avLst/>
          </a:prstGeom>
        </p:spPr>
      </p:pic>
      <p:sp>
        <p:nvSpPr>
          <p:cNvPr id="3" name="Пятиугольник 2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1072411" y="569584"/>
            <a:ext cx="3244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integrating SYSTEMS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77761" y="220631"/>
            <a:ext cx="2054624" cy="8728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Рисунок 19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B140269C-D872-6ED2-2566-90262B0F59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91049" y="536042"/>
            <a:ext cx="451916" cy="45191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4320E13-FE40-12F9-C422-5B4BDCA0564E}"/>
              </a:ext>
            </a:extLst>
          </p:cNvPr>
          <p:cNvSpPr txBox="1"/>
          <p:nvPr/>
        </p:nvSpPr>
        <p:spPr>
          <a:xfrm>
            <a:off x="2476521" y="6142258"/>
            <a:ext cx="6906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DIGITAL GEO REFERENCES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64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ятиугольник 1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77761" y="220631"/>
            <a:ext cx="2054624" cy="87283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A170DD1-C715-9D03-1979-C04BEA643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836134"/>
            <a:ext cx="4456590" cy="3361741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53702D60-5BD4-D757-69AD-F0263BC7B1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410" y="1836135"/>
            <a:ext cx="4456590" cy="33617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686AFB-CA6E-933F-0011-75F2B08FEE6C}"/>
              </a:ext>
            </a:extLst>
          </p:cNvPr>
          <p:cNvSpPr txBox="1"/>
          <p:nvPr/>
        </p:nvSpPr>
        <p:spPr>
          <a:xfrm>
            <a:off x="1072411" y="569584"/>
            <a:ext cx="3244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integrating SYSTEMS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5" name="Рисунок 14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0512688D-0B7D-E545-3347-38CC8709E9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91049" y="536042"/>
            <a:ext cx="451916" cy="4519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BC5240-7144-C066-996A-9B5F9F79F811}"/>
              </a:ext>
            </a:extLst>
          </p:cNvPr>
          <p:cNvSpPr txBox="1"/>
          <p:nvPr/>
        </p:nvSpPr>
        <p:spPr>
          <a:xfrm>
            <a:off x="2704341" y="5764085"/>
            <a:ext cx="3735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BUILDING INTERFACES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690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A6212D-53C2-656E-17F6-C4A6813B6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152225"/>
          </a:xfrm>
          <a:prstGeom prst="rect">
            <a:avLst/>
          </a:prstGeom>
        </p:spPr>
      </p:pic>
      <p:sp>
        <p:nvSpPr>
          <p:cNvPr id="2" name="Пятиугольник 1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77761" y="220631"/>
            <a:ext cx="2054624" cy="8728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686AFB-CA6E-933F-0011-75F2B08FEE6C}"/>
              </a:ext>
            </a:extLst>
          </p:cNvPr>
          <p:cNvSpPr txBox="1"/>
          <p:nvPr/>
        </p:nvSpPr>
        <p:spPr>
          <a:xfrm>
            <a:off x="1072411" y="569584"/>
            <a:ext cx="3244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INCREASING MOBILITY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5" name="Рисунок 14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0512688D-0B7D-E545-3347-38CC8709E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1049" y="536042"/>
            <a:ext cx="451916" cy="4519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BC5240-7144-C066-996A-9B5F9F79F811}"/>
              </a:ext>
            </a:extLst>
          </p:cNvPr>
          <p:cNvSpPr txBox="1"/>
          <p:nvPr/>
        </p:nvSpPr>
        <p:spPr>
          <a:xfrm>
            <a:off x="2829375" y="6288416"/>
            <a:ext cx="3485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COMPUTING IN CARS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1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DC7B39-BB70-5E08-F881-50FDEB705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161103"/>
          </a:xfrm>
          <a:prstGeom prst="rect">
            <a:avLst/>
          </a:prstGeom>
        </p:spPr>
      </p:pic>
      <p:sp>
        <p:nvSpPr>
          <p:cNvPr id="2" name="Пятиугольник 1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77761" y="220631"/>
            <a:ext cx="2054624" cy="8728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686AFB-CA6E-933F-0011-75F2B08FEE6C}"/>
              </a:ext>
            </a:extLst>
          </p:cNvPr>
          <p:cNvSpPr txBox="1"/>
          <p:nvPr/>
        </p:nvSpPr>
        <p:spPr>
          <a:xfrm>
            <a:off x="1072411" y="569584"/>
            <a:ext cx="3244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INCREASING MOBILITY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5" name="Рисунок 14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0512688D-0B7D-E545-3347-38CC8709E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1049" y="536042"/>
            <a:ext cx="451916" cy="4519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BC5240-7144-C066-996A-9B5F9F79F811}"/>
              </a:ext>
            </a:extLst>
          </p:cNvPr>
          <p:cNvSpPr txBox="1"/>
          <p:nvPr/>
        </p:nvSpPr>
        <p:spPr>
          <a:xfrm>
            <a:off x="3196463" y="6300319"/>
            <a:ext cx="27510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DIGITAL RADIOS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950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F207EF0-9615-8748-5C8E-17BE9BE29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169981"/>
          </a:xfrm>
          <a:prstGeom prst="rect">
            <a:avLst/>
          </a:prstGeom>
        </p:spPr>
      </p:pic>
      <p:sp>
        <p:nvSpPr>
          <p:cNvPr id="2" name="Пятиугольник 1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77761" y="220631"/>
            <a:ext cx="2054624" cy="8728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686AFB-CA6E-933F-0011-75F2B08FEE6C}"/>
              </a:ext>
            </a:extLst>
          </p:cNvPr>
          <p:cNvSpPr txBox="1"/>
          <p:nvPr/>
        </p:nvSpPr>
        <p:spPr>
          <a:xfrm>
            <a:off x="346901" y="577619"/>
            <a:ext cx="3970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surveillance technology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5" name="Рисунок 14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0512688D-0B7D-E545-3347-38CC8709E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91049" y="536042"/>
            <a:ext cx="451916" cy="4519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BC5240-7144-C066-996A-9B5F9F79F811}"/>
              </a:ext>
            </a:extLst>
          </p:cNvPr>
          <p:cNvSpPr txBox="1"/>
          <p:nvPr/>
        </p:nvSpPr>
        <p:spPr>
          <a:xfrm>
            <a:off x="3331736" y="6280381"/>
            <a:ext cx="2422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OBSERVATION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263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ADAC7A-A805-8D79-D165-133A0F755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143348"/>
          </a:xfrm>
          <a:prstGeom prst="rect">
            <a:avLst/>
          </a:prstGeom>
        </p:spPr>
      </p:pic>
      <p:sp>
        <p:nvSpPr>
          <p:cNvPr id="2" name="Пятиугольник 1"/>
          <p:cNvSpPr/>
          <p:nvPr/>
        </p:nvSpPr>
        <p:spPr>
          <a:xfrm>
            <a:off x="0" y="484909"/>
            <a:ext cx="5389418" cy="554182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6824495" y="0"/>
            <a:ext cx="2054624" cy="87283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B686AFB-CA6E-933F-0011-75F2B08FEE6C}"/>
              </a:ext>
            </a:extLst>
          </p:cNvPr>
          <p:cNvSpPr txBox="1"/>
          <p:nvPr/>
        </p:nvSpPr>
        <p:spPr>
          <a:xfrm>
            <a:off x="968338" y="577334"/>
            <a:ext cx="3970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DIGITAL BIOMETRICS</a:t>
            </a:r>
            <a:endParaRPr lang="ru-RU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15" name="Рисунок 14" descr="Полицейский мужской со сплошной заливкой">
            <a:extLst>
              <a:ext uri="{FF2B5EF4-FFF2-40B4-BE49-F238E27FC236}">
                <a16:creationId xmlns:a16="http://schemas.microsoft.com/office/drawing/2014/main" id="{0512688D-0B7D-E545-3347-38CC8709E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44820" y="536042"/>
            <a:ext cx="451916" cy="45191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CBC5240-7144-C066-996A-9B5F9F79F811}"/>
              </a:ext>
            </a:extLst>
          </p:cNvPr>
          <p:cNvSpPr txBox="1"/>
          <p:nvPr/>
        </p:nvSpPr>
        <p:spPr>
          <a:xfrm>
            <a:off x="2913690" y="6275437"/>
            <a:ext cx="4049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ook Antiqua" panose="02040602050305030304" pitchFamily="18" charset="0"/>
              </a:rPr>
              <a:t>FINGERPRINT SCANNERS</a:t>
            </a:r>
            <a:endParaRPr lang="ru-RU" sz="24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915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66874" y="3136612"/>
            <a:ext cx="70102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cap="all" dirty="0">
                <a:solidFill>
                  <a:schemeClr val="bg1"/>
                </a:solidFill>
                <a:latin typeface="Book Antiqua" panose="02040602050305030304" pitchFamily="18" charset="0"/>
              </a:rPr>
              <a:t>Thanks for your attention</a:t>
            </a:r>
            <a:endParaRPr lang="ru-RU" sz="3200" b="1" cap="all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54949"/>
          <a:stretch/>
        </p:blipFill>
        <p:spPr>
          <a:xfrm>
            <a:off x="3544688" y="57344"/>
            <a:ext cx="2054624" cy="872837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DBBB176-0B84-1D5E-5FC3-FC0F6716C3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420" y="493763"/>
            <a:ext cx="6068580" cy="636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684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D152A4D475B3F94B9A44EC35E28A4960" ma:contentTypeVersion="1" ma:contentTypeDescription="Создание документа." ma:contentTypeScope="" ma:versionID="46f56e486521e51090bd96ea8df1194b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a10c82831e5d625bbb0173136b0368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Дата начала расписания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Дата окончания расписания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05BC4E-CFD1-4687-AEB3-11064F1BBA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3328D93-ADF9-4F85-8933-285D74366C6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5FD8E03C-34B9-4CAF-B1E2-A2810C4418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40</Words>
  <Application>Microsoft Office PowerPoint</Application>
  <PresentationFormat>Экран (4:3)</PresentationFormat>
  <Paragraphs>15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Book Antiqua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Windows User</dc:creator>
  <cp:lastModifiedBy>Журавлев Кирилл Владимирович</cp:lastModifiedBy>
  <cp:revision>6</cp:revision>
  <dcterms:created xsi:type="dcterms:W3CDTF">2016-09-22T17:32:11Z</dcterms:created>
  <dcterms:modified xsi:type="dcterms:W3CDTF">2022-12-21T23:13:02Z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0x010100D152A4D475B3F94B9A44EC35E28A4960</vt:lpwstr>
  </property>
</Properties>
</file>

<file path=docProps/thumbnail.jpeg>
</file>